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0"/>
            <a:ext cx="7458100" cy="1155699"/>
          </a:xfrm>
        </p:spPr>
        <p:txBody>
          <a:bodyPr>
            <a:norm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Государственное автономное профессиональное образовательное учреждение "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Мамадышский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политехнический колледж"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14972" y="5786430"/>
            <a:ext cx="3629028" cy="1071570"/>
          </a:xfrm>
        </p:spPr>
        <p:txBody>
          <a:bodyPr>
            <a:normAutofit fontScale="92500" lnSpcReduction="20000"/>
          </a:bodyPr>
          <a:lstStyle/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Работу выполнила: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Хисамова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Адиля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группа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31Т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Проверил: 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Зарипов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Алмаз 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928794" y="2500306"/>
            <a:ext cx="59293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Тема: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терроризм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slamic-state-ekteles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571480"/>
            <a:ext cx="8850088" cy="493714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mi3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571480"/>
            <a:ext cx="8564778" cy="558008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6b0e08fcd1afc122547daf01c3ae21d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4" y="642918"/>
            <a:ext cx="8850822" cy="515145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-142900"/>
            <a:ext cx="8715436" cy="121444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Терроризм – это самое злобное, самое гнусное преступление на земле</a:t>
            </a:r>
            <a:endParaRPr lang="ru-RU" sz="2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3517912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Слово «террор» переводится на русский язык как «ужас», «страх». Действия, когда бандиты взрывают, убивают, захватывают в заложники или запугивают мирных граждан, для того чтобы достичь преступных целей и нанести вред обществу и государству, называются терроризмом.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686800" cy="1589086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Совершая преступления, террористы выбирают такие безопасные для себя места, как больницы, школы, театры, концертные площадки, вокзалы, рынки.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7898_html_m713c1ee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6717" y="1071546"/>
            <a:ext cx="4667283" cy="3500462"/>
          </a:xfrm>
          <a:prstGeom prst="rect">
            <a:avLst/>
          </a:prstGeom>
        </p:spPr>
      </p:pic>
      <p:pic>
        <p:nvPicPr>
          <p:cNvPr id="5" name="Рисунок 4" descr="473584_origina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1905"/>
            <a:ext cx="4572000" cy="3046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686800" cy="107154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Среди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других преступлений терроризм отличается двумя чертами: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применением или угрозой применения насилия (убийств, захватов в заложники людей, взрывов различных объектов и т.д.) для порождения в обществе страха, беспокойства и неудовлетворенности своей безопасностью;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действия направлены на то, чтобы через страх и недовольство людей, влиять на принятие политических решений представителями местной и государственной власти.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Терроризм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это преступление, направленное на процесс принятия государственных решений, использующее в качестве главного оружия страх людей, вызываемый взрывами, поджогами, убийствами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848756" cy="1000108"/>
          </a:xfrm>
        </p:spPr>
        <p:txBody>
          <a:bodyPr>
            <a:normAutofit fontScale="90000"/>
          </a:bodyPr>
          <a:lstStyle/>
          <a:p>
            <a:pPr fontAlgn="t"/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Террористические 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акты совершаются в следующих формах: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взрывы в жилых домах, самолетах, поездах, переходах и электричках в метро, автобусах;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захват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людей в заложники в самолетах, школах, больницах, театрах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убийство политических деятелей, людей пользующихся популярностью в обществе;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захват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самолетов и использование их как огромные бомбы;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поджоги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жилых домов, транспортных средств;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уничтожение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имущества, ведущее к нанесению большого ущерба;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угроза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взрывов важных и опасных объектов (например, атомных электростанций, плотин на водоемах), заражения и отравления многих людей, способных вызвать экологическую катастрофу.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686800" cy="8382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Захват заложников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14422"/>
            <a:ext cx="8686800" cy="1731962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1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сентября 2004 года школа в городе Беслане,9 мая 2002 года в г. Каспийске 6 февраля 2004 года преступники взорвали самодельное взрывное устройство в вагоне электрички на перегоне между станциями «Автозаводская» и «Павелецкая»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7987a960d5c7b018546a8f0152c62187[1]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32" y="2714620"/>
            <a:ext cx="5286412" cy="39648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e2596ea01766a4ddfb9fb1cc71b9bc3b[1]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39760" y="0"/>
            <a:ext cx="5304240" cy="3857628"/>
          </a:xfrm>
        </p:spPr>
      </p:pic>
      <p:pic>
        <p:nvPicPr>
          <p:cNvPr id="6" name="Рисунок 5" descr="920x920.jpg"/>
          <p:cNvPicPr>
            <a:picLocks noChangeAspect="1"/>
          </p:cNvPicPr>
          <p:nvPr/>
        </p:nvPicPr>
        <p:blipFill>
          <a:blip r:embed="rId3"/>
          <a:srcRect t="5655" b="4101"/>
          <a:stretch>
            <a:fillRect/>
          </a:stretch>
        </p:blipFill>
        <p:spPr>
          <a:xfrm>
            <a:off x="0" y="3143248"/>
            <a:ext cx="6078694" cy="37147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"/>
            <a:ext cx="8686800" cy="164305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24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августа 2004 террористы взорвали самолёты Ту-154 и Ту-134 в воздухе над Тульской и Ростовской областями. Погибли 90 человек.11 сентября 2001 года в США был совершен один из самых кровавых террористических актов. Преступники захватили 4 гражданских авиалайнера. Два из них они использовали как огромные ракеты, направив их на наиболее высокие в Нью-Йорке здания. В этих небоскребах работало огромное количество персонала. В результате погибли около 6 тыс. человек.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e8453de7-d14f-407e-8109-48ee0245a99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62" y="2071678"/>
            <a:ext cx="7143800" cy="45991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0"/>
            <a:ext cx="8686800" cy="15176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Террористы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являются какими-то особыми людьми. У них также есть чувства, они любят своих близких, многие из них имеют свои идеалы, мечтают о светлом будущем. Почему такие же люди, как и остальные, способны совершать ужасные зверства?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sis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1357298"/>
            <a:ext cx="8472649" cy="51206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39</TotalTime>
  <Words>438</Words>
  <PresentationFormat>Экран (4:3)</PresentationFormat>
  <Paragraphs>25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Трек</vt:lpstr>
      <vt:lpstr>Государственное автономное профессиональное образовательное учреждение "Мамадышский политехнический колледж" </vt:lpstr>
      <vt:lpstr> Терроризм – это самое злобное, самое гнусное преступление на земле</vt:lpstr>
      <vt:lpstr>Слайд 3</vt:lpstr>
      <vt:lpstr>Среди других преступлений терроризм отличается двумя чертами:</vt:lpstr>
      <vt:lpstr>  Террористические акты совершаются в следующих формах:  </vt:lpstr>
      <vt:lpstr>Захват заложников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автономное образовательное учреждение среднего профессионального образования "Мамадышский политехнический колледж"</dc:title>
  <dc:creator>Xisamov</dc:creator>
  <cp:lastModifiedBy>Xisamov</cp:lastModifiedBy>
  <cp:revision>6</cp:revision>
  <dcterms:created xsi:type="dcterms:W3CDTF">2019-02-15T13:26:02Z</dcterms:created>
  <dcterms:modified xsi:type="dcterms:W3CDTF">2019-02-15T14:24:43Z</dcterms:modified>
</cp:coreProperties>
</file>